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C_License_Compatibility_Chart.png" TargetMode="External"/><Relationship Id="rId3" Type="http://schemas.openxmlformats.org/officeDocument/2006/relationships/hyperlink" Target="https://creativecommons.org/faq/#can-i-combine-material-under-different-creative-commons-licenses-in-my-work" TargetMode="External"/><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an-i-combine-material-under-different-creative-commons-licenses-in-my-work" TargetMode="External"/><Relationship Id="rId3" Type="http://schemas.openxmlformats.org/officeDocument/2006/relationships/hyperlink" Target="https://creativecommons.org/licenses/by/4.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641</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2023-10-19T07:22:20Z</dcterms:modified>
  <cp:category/>
  <dc:identifier/>
  <cp:contentStatus/>
  <dc:language/>
  <cp:version/>
</cp:coreProperties>
</file>